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5E21263F-FF9F-402E-B1DA-3670B6045641}" type="datetimeFigureOut">
              <a:rPr lang="pt-PT" smtClean="0"/>
              <a:t>18-02-2013</a:t>
            </a:fld>
            <a:endParaRPr lang="pt-PT"/>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pt-PT"/>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666313C-053E-4277-A9BE-82DE1BA043EC}" type="slidenum">
              <a:rPr lang="pt-PT" smtClean="0"/>
              <a:t>‹#›</a:t>
            </a:fld>
            <a:endParaRPr lang="pt-PT"/>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21263F-FF9F-402E-B1DA-3670B6045641}" type="datetimeFigureOut">
              <a:rPr lang="pt-PT" smtClean="0"/>
              <a:t>18-02-2013</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666313C-053E-4277-A9BE-82DE1BA043EC}" type="slidenum">
              <a:rPr lang="pt-PT" smtClean="0"/>
              <a:t>‹#›</a:t>
            </a:fld>
            <a:endParaRPr lang="pt-PT"/>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21263F-FF9F-402E-B1DA-3670B6045641}" type="datetimeFigureOut">
              <a:rPr lang="pt-PT" smtClean="0"/>
              <a:t>18-02-2013</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666313C-053E-4277-A9BE-82DE1BA043EC}" type="slidenum">
              <a:rPr lang="pt-PT" smtClean="0"/>
              <a:t>‹#›</a:t>
            </a:fld>
            <a:endParaRPr lang="pt-PT"/>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21263F-FF9F-402E-B1DA-3670B6045641}" type="datetimeFigureOut">
              <a:rPr lang="pt-PT" smtClean="0"/>
              <a:t>18-02-2013</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666313C-053E-4277-A9BE-82DE1BA043EC}" type="slidenum">
              <a:rPr lang="pt-PT" smtClean="0"/>
              <a:t>‹#›</a:t>
            </a:fld>
            <a:endParaRPr lang="pt-PT"/>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21263F-FF9F-402E-B1DA-3670B6045641}" type="datetimeFigureOut">
              <a:rPr lang="pt-PT" smtClean="0"/>
              <a:t>18-02-2013</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C666313C-053E-4277-A9BE-82DE1BA043EC}" type="slidenum">
              <a:rPr lang="pt-PT" smtClean="0"/>
              <a:t>‹#›</a:t>
            </a:fld>
            <a:endParaRPr lang="pt-P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E21263F-FF9F-402E-B1DA-3670B6045641}" type="datetimeFigureOut">
              <a:rPr lang="pt-PT" smtClean="0"/>
              <a:t>18-02-2013</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666313C-053E-4277-A9BE-82DE1BA043EC}" type="slidenum">
              <a:rPr lang="pt-PT" smtClean="0"/>
              <a:t>‹#›</a:t>
            </a:fld>
            <a:endParaRPr lang="pt-PT"/>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E21263F-FF9F-402E-B1DA-3670B6045641}" type="datetimeFigureOut">
              <a:rPr lang="pt-PT" smtClean="0"/>
              <a:t>18-02-2013</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C666313C-053E-4277-A9BE-82DE1BA043EC}" type="slidenum">
              <a:rPr lang="pt-PT" smtClean="0"/>
              <a:t>‹#›</a:t>
            </a:fld>
            <a:endParaRPr lang="pt-PT"/>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E21263F-FF9F-402E-B1DA-3670B6045641}" type="datetimeFigureOut">
              <a:rPr lang="pt-PT" smtClean="0"/>
              <a:t>18-02-2013</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C666313C-053E-4277-A9BE-82DE1BA043EC}" type="slidenum">
              <a:rPr lang="pt-PT" smtClean="0"/>
              <a:t>‹#›</a:t>
            </a:fld>
            <a:endParaRPr lang="pt-PT"/>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1263F-FF9F-402E-B1DA-3670B6045641}" type="datetimeFigureOut">
              <a:rPr lang="pt-PT" smtClean="0"/>
              <a:t>18-02-2013</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C666313C-053E-4277-A9BE-82DE1BA043EC}" type="slidenum">
              <a:rPr lang="pt-PT" smtClean="0"/>
              <a:t>‹#›</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21263F-FF9F-402E-B1DA-3670B6045641}" type="datetimeFigureOut">
              <a:rPr lang="pt-PT" smtClean="0"/>
              <a:t>18-02-2013</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666313C-053E-4277-A9BE-82DE1BA043EC}" type="slidenum">
              <a:rPr lang="pt-PT" smtClean="0"/>
              <a:t>‹#›</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21263F-FF9F-402E-B1DA-3670B6045641}" type="datetimeFigureOut">
              <a:rPr lang="pt-PT" smtClean="0"/>
              <a:t>18-02-2013</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C666313C-053E-4277-A9BE-82DE1BA043EC}" type="slidenum">
              <a:rPr lang="pt-PT" smtClean="0"/>
              <a:t>‹#›</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5E21263F-FF9F-402E-B1DA-3670B6045641}" type="datetimeFigureOut">
              <a:rPr lang="pt-PT" smtClean="0"/>
              <a:t>18-02-2013</a:t>
            </a:fld>
            <a:endParaRPr lang="pt-PT"/>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pt-PT"/>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C666313C-053E-4277-A9BE-82DE1BA043EC}" type="slidenum">
              <a:rPr lang="pt-PT" smtClean="0"/>
              <a:t>‹#›</a:t>
            </a:fld>
            <a:endParaRPr lang="pt-P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pt-PT"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Felix Titling" pitchFamily="82" charset="0"/>
              </a:rPr>
              <a:t>Conflito </a:t>
            </a:r>
            <a:r>
              <a:rPr lang="pt-PT"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Felix Titling" pitchFamily="82" charset="0"/>
              </a:rPr>
              <a:t>entre o </a:t>
            </a:r>
            <a:r>
              <a:rPr lang="pt-PT"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Felix Titling" pitchFamily="82" charset="0"/>
              </a:rPr>
              <a:t>Sudão e </a:t>
            </a:r>
            <a:r>
              <a:rPr lang="pt-PT"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Felix Titling" pitchFamily="82" charset="0"/>
              </a:rPr>
              <a:t>o Egipto </a:t>
            </a:r>
            <a:r>
              <a:rPr lang="pt-PT"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Felix Titling" pitchFamily="82" charset="0"/>
              </a:rPr>
              <a:t>– Rio Nilo</a:t>
            </a:r>
          </a:p>
        </p:txBody>
      </p:sp>
      <p:pic>
        <p:nvPicPr>
          <p:cNvPr id="1026" name="Picture 2" descr="http://2.bp.blogspot.com/-54eqNnAEKl8/UJFdUggcXcI/AAAAAAAAD20/CVOXuv39HJc/s1600/7533rio_nil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645024"/>
            <a:ext cx="6336704" cy="28803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695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pt-PT" dirty="0" smtClean="0"/>
              <a:t>Rio Nilo</a:t>
            </a:r>
            <a:endParaRPr lang="pt-PT" dirty="0"/>
          </a:p>
        </p:txBody>
      </p:sp>
      <p:sp>
        <p:nvSpPr>
          <p:cNvPr id="2" name="Content Placeholder 1"/>
          <p:cNvSpPr>
            <a:spLocks noGrp="1"/>
          </p:cNvSpPr>
          <p:nvPr>
            <p:ph idx="4294967295"/>
          </p:nvPr>
        </p:nvSpPr>
        <p:spPr>
          <a:xfrm>
            <a:off x="611560" y="2204864"/>
            <a:ext cx="4378325" cy="4337050"/>
          </a:xfrm>
        </p:spPr>
        <p:txBody>
          <a:bodyPr numCol="1">
            <a:normAutofit fontScale="92500" lnSpcReduction="10000"/>
          </a:bodyPr>
          <a:lstStyle/>
          <a:p>
            <a:pPr lvl="0"/>
            <a:r>
              <a:rPr lang="pt-PT" dirty="0"/>
              <a:t>O Rio Nilo é o segundo </a:t>
            </a:r>
            <a:r>
              <a:rPr lang="pt-PT" dirty="0" smtClean="0"/>
              <a:t>rio mais extenso do mundo, </a:t>
            </a:r>
            <a:r>
              <a:rPr lang="pt-PT" dirty="0"/>
              <a:t>com um curso de 6.650 km, no sentido sul-norte, e uma bacia de cerca de 3.349.000 km2, ou cerca de um décimo da área do continente africano. Localizado na região nordeste da África, nasce nos altos planaltos lacustres dos territórios da Tanzânia e Uganda, atravessa o Sudão e o </a:t>
            </a:r>
            <a:r>
              <a:rPr lang="pt-PT" dirty="0" smtClean="0"/>
              <a:t>Egipto</a:t>
            </a:r>
            <a:r>
              <a:rPr lang="pt-PT" dirty="0"/>
              <a:t>, e </a:t>
            </a:r>
            <a:r>
              <a:rPr lang="pt-PT" dirty="0" smtClean="0"/>
              <a:t>desagua </a:t>
            </a:r>
            <a:r>
              <a:rPr lang="pt-PT" dirty="0"/>
              <a:t>no Mediterrâneo.</a:t>
            </a:r>
          </a:p>
          <a:p>
            <a:endParaRPr lang="pt-PT" dirty="0"/>
          </a:p>
        </p:txBody>
      </p:sp>
      <p:pic>
        <p:nvPicPr>
          <p:cNvPr id="2050" name="Picture 2" descr="http://2.bp.blogspot.com/_htsEYY73V58/TNhvXH_Jp-I/AAAAAAAAAOk/OahLWOi961o/s400/rionilosateli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780928"/>
            <a:ext cx="3816424" cy="380449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141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539552" y="2276872"/>
            <a:ext cx="7747000" cy="3878263"/>
          </a:xfrm>
        </p:spPr>
        <p:txBody>
          <a:bodyPr/>
          <a:lstStyle/>
          <a:p>
            <a:pPr lvl="0"/>
            <a:r>
              <a:rPr lang="pt-PT" dirty="0"/>
              <a:t>O Nilo atravessa nove países: Etiópia, Uganda, Tanzânia, Ruanda e </a:t>
            </a:r>
            <a:r>
              <a:rPr lang="pt-PT" dirty="0" smtClean="0"/>
              <a:t>Quênia, e estes </a:t>
            </a:r>
            <a:r>
              <a:rPr lang="pt-PT" dirty="0"/>
              <a:t>assinaram um acordo sobre a partilha da água. Burundi e a República Democrática do Congo (RDC) ainda não decidiram se vão aderir ao novo acordo. </a:t>
            </a:r>
          </a:p>
          <a:p>
            <a:endParaRPr lang="pt-PT" dirty="0"/>
          </a:p>
        </p:txBody>
      </p:sp>
    </p:spTree>
    <p:extLst>
      <p:ext uri="{BB962C8B-B14F-4D97-AF65-F5344CB8AC3E}">
        <p14:creationId xmlns:p14="http://schemas.microsoft.com/office/powerpoint/2010/main" val="1348046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2204864"/>
            <a:ext cx="3800745" cy="4493021"/>
          </a:xfrm>
        </p:spPr>
        <p:txBody>
          <a:bodyPr>
            <a:normAutofit fontScale="92500" lnSpcReduction="20000"/>
          </a:bodyPr>
          <a:lstStyle/>
          <a:p>
            <a:pPr lvl="0"/>
            <a:r>
              <a:rPr lang="pt-PT" dirty="0"/>
              <a:t>O acesso à água do Nilo é vital para o </a:t>
            </a:r>
            <a:r>
              <a:rPr lang="pt-PT" dirty="0" smtClean="0"/>
              <a:t>Egipto</a:t>
            </a:r>
            <a:r>
              <a:rPr lang="pt-PT" dirty="0"/>
              <a:t>. Este usa o rio para gerar energia hidroelétrica, e </a:t>
            </a:r>
            <a:r>
              <a:rPr lang="pt-PT" dirty="0" smtClean="0"/>
              <a:t>a sua </a:t>
            </a:r>
            <a:r>
              <a:rPr lang="pt-PT" dirty="0"/>
              <a:t>agricultura é inteiramente sustentada pela irrigação. A agricultura é responsável por um terço da economia egípcia. O </a:t>
            </a:r>
            <a:r>
              <a:rPr lang="pt-PT" dirty="0" smtClean="0"/>
              <a:t>Egipto </a:t>
            </a:r>
            <a:r>
              <a:rPr lang="pt-PT" dirty="0"/>
              <a:t>não </a:t>
            </a:r>
            <a:r>
              <a:rPr lang="pt-PT" dirty="0" smtClean="0"/>
              <a:t>se pode dar </a:t>
            </a:r>
            <a:r>
              <a:rPr lang="pt-PT" dirty="0"/>
              <a:t>ao luxo de perder qualquer um dos 84 bilhões de metros cúbicos de água que atualmente extrai do Nilo.</a:t>
            </a:r>
          </a:p>
          <a:p>
            <a:endParaRPr lang="pt-PT" dirty="0"/>
          </a:p>
        </p:txBody>
      </p:sp>
      <p:sp>
        <p:nvSpPr>
          <p:cNvPr id="3" name="Title 2"/>
          <p:cNvSpPr>
            <a:spLocks noGrp="1"/>
          </p:cNvSpPr>
          <p:nvPr>
            <p:ph type="title"/>
          </p:nvPr>
        </p:nvSpPr>
        <p:spPr>
          <a:xfrm>
            <a:off x="755576" y="620688"/>
            <a:ext cx="7411901" cy="648072"/>
          </a:xfrm>
        </p:spPr>
        <p:txBody>
          <a:bodyPr/>
          <a:lstStyle/>
          <a:p>
            <a:r>
              <a:rPr lang="pt-PT" dirty="0" smtClean="0"/>
              <a:t>A importância do Rio Nilo</a:t>
            </a:r>
            <a:endParaRPr lang="pt-PT" dirty="0"/>
          </a:p>
        </p:txBody>
      </p:sp>
      <p:pic>
        <p:nvPicPr>
          <p:cNvPr id="5122" name="Picture 2" descr="http://www.tocadacotia.com/wp-content/gallery/rio-nilo/rio-nilo-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178490"/>
            <a:ext cx="4629173" cy="34231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146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pt-PT" dirty="0"/>
              <a:t>A estrutura económica e social destes dois países foram formadas por décadas de dominação colonial. Rivalidades entre tribos, grupos de línguas, e comunidades religiosas foram agravadas pelo governo britânico, que favoreceu um grupo sobre outro.</a:t>
            </a:r>
          </a:p>
          <a:p>
            <a:endParaRPr lang="pt-PT" dirty="0"/>
          </a:p>
        </p:txBody>
      </p:sp>
      <p:sp>
        <p:nvSpPr>
          <p:cNvPr id="3" name="Title 2"/>
          <p:cNvSpPr>
            <a:spLocks noGrp="1"/>
          </p:cNvSpPr>
          <p:nvPr>
            <p:ph type="title"/>
          </p:nvPr>
        </p:nvSpPr>
        <p:spPr/>
        <p:txBody>
          <a:bodyPr/>
          <a:lstStyle/>
          <a:p>
            <a:r>
              <a:rPr lang="pt-PT" dirty="0" smtClean="0"/>
              <a:t>A rivalidade</a:t>
            </a:r>
            <a:endParaRPr lang="pt-PT" dirty="0"/>
          </a:p>
        </p:txBody>
      </p:sp>
    </p:spTree>
    <p:extLst>
      <p:ext uri="{BB962C8B-B14F-4D97-AF65-F5344CB8AC3E}">
        <p14:creationId xmlns:p14="http://schemas.microsoft.com/office/powerpoint/2010/main" val="4040429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pt-PT" dirty="0"/>
              <a:t>Em 2005, foi estabelecido um acordo de paz. Foi </a:t>
            </a:r>
            <a:r>
              <a:rPr lang="pt-PT" dirty="0" smtClean="0"/>
              <a:t>anunciado </a:t>
            </a:r>
            <a:r>
              <a:rPr lang="pt-PT" dirty="0"/>
              <a:t>a 7 de Novembro de 2007 o fim da revolta na província do Nilo Azul, onde actuavam milícias do Movimento Popular para a Libertação do Sudão Norte. </a:t>
            </a:r>
          </a:p>
          <a:p>
            <a:endParaRPr lang="pt-PT" dirty="0"/>
          </a:p>
        </p:txBody>
      </p:sp>
      <p:pic>
        <p:nvPicPr>
          <p:cNvPr id="4098" name="Picture 2" descr="http://onu.org.br/img/south-sudan1-390x25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908868"/>
            <a:ext cx="4104456" cy="27257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108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4952873" cy="4609653"/>
          </a:xfrm>
        </p:spPr>
        <p:txBody>
          <a:bodyPr/>
          <a:lstStyle/>
          <a:p>
            <a:pPr lvl="0"/>
            <a:r>
              <a:rPr lang="pt-PT" dirty="0"/>
              <a:t>O Sudão do Sul declarou formalmente a sua independência em 9 de Julho de 2008. Um acordo de paz mediado pelos EUA </a:t>
            </a:r>
            <a:r>
              <a:rPr lang="pt-PT" dirty="0" smtClean="0"/>
              <a:t>acabou </a:t>
            </a:r>
            <a:r>
              <a:rPr lang="pt-PT" dirty="0"/>
              <a:t>o conflito em </a:t>
            </a:r>
            <a:r>
              <a:rPr lang="pt-PT" dirty="0" smtClean="0"/>
              <a:t>2005, após terem passado mais </a:t>
            </a:r>
            <a:r>
              <a:rPr lang="pt-PT" dirty="0"/>
              <a:t>de 20 anos. </a:t>
            </a:r>
          </a:p>
          <a:p>
            <a:endParaRPr lang="pt-PT" dirty="0"/>
          </a:p>
        </p:txBody>
      </p:sp>
      <p:sp>
        <p:nvSpPr>
          <p:cNvPr id="3" name="Title 2"/>
          <p:cNvSpPr>
            <a:spLocks noGrp="1"/>
          </p:cNvSpPr>
          <p:nvPr>
            <p:ph type="title"/>
          </p:nvPr>
        </p:nvSpPr>
        <p:spPr/>
        <p:txBody>
          <a:bodyPr/>
          <a:lstStyle/>
          <a:p>
            <a:r>
              <a:rPr lang="pt-PT" dirty="0" smtClean="0"/>
              <a:t>O fim do conflito</a:t>
            </a:r>
            <a:endParaRPr lang="pt-PT"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556792"/>
            <a:ext cx="3096344" cy="5099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6066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25</TotalTime>
  <Words>330</Words>
  <Application>Microsoft Office PowerPoint</Application>
  <PresentationFormat>On-screen Show (4:3)</PresentationFormat>
  <Paragraphs>11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Hardcover</vt:lpstr>
      <vt:lpstr>Conflito entre o Sudão e o Egipto – Rio Nilo</vt:lpstr>
      <vt:lpstr>Rio Nilo</vt:lpstr>
      <vt:lpstr>PowerPoint Presentation</vt:lpstr>
      <vt:lpstr>A importância do Rio Nilo</vt:lpstr>
      <vt:lpstr>A rivalidade</vt:lpstr>
      <vt:lpstr>PowerPoint Presentation</vt:lpstr>
      <vt:lpstr>O fim do conflito</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Conflito entre Sudão e Egipto – Rio Nilo</dc:title>
  <dc:creator>peixoto</dc:creator>
  <cp:lastModifiedBy>peixoto</cp:lastModifiedBy>
  <cp:revision>3</cp:revision>
  <dcterms:created xsi:type="dcterms:W3CDTF">2013-02-18T22:19:16Z</dcterms:created>
  <dcterms:modified xsi:type="dcterms:W3CDTF">2013-02-18T22:44:39Z</dcterms:modified>
</cp:coreProperties>
</file>